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6" r:id="rId4"/>
    <p:sldId id="307" r:id="rId5"/>
    <p:sldId id="311" r:id="rId6"/>
    <p:sldId id="308" r:id="rId7"/>
    <p:sldId id="309" r:id="rId8"/>
    <p:sldId id="312" r:id="rId9"/>
    <p:sldId id="310" r:id="rId10"/>
    <p:sldId id="314" r:id="rId11"/>
    <p:sldId id="315" r:id="rId12"/>
    <p:sldId id="316" r:id="rId13"/>
    <p:sldId id="317" r:id="rId14"/>
    <p:sldId id="313" r:id="rId15"/>
    <p:sldId id="320" r:id="rId16"/>
    <p:sldId id="318" r:id="rId17"/>
    <p:sldId id="319" r:id="rId18"/>
    <p:sldId id="332" r:id="rId19"/>
    <p:sldId id="321" r:id="rId20"/>
    <p:sldId id="322" r:id="rId21"/>
    <p:sldId id="323" r:id="rId22"/>
    <p:sldId id="326" r:id="rId23"/>
    <p:sldId id="325" r:id="rId24"/>
    <p:sldId id="327" r:id="rId25"/>
    <p:sldId id="328" r:id="rId26"/>
    <p:sldId id="329" r:id="rId27"/>
    <p:sldId id="330" r:id="rId28"/>
    <p:sldId id="331" r:id="rId29"/>
    <p:sldId id="304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0FC82-D6D0-4D08-91AC-98B767ACD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BA599A-A336-425A-A32F-457A7610A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29368E-FEC6-4A9D-AC21-AB16D7ECF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11EF85-C6BD-46FE-AD41-6F9C3733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8463E9-3DAF-486C-B720-1904FD992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082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7894B-5854-4B6C-AAEC-AD1B9C7C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C31114-D8D9-4075-B3FC-BD9E3F5D8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CD6001-05B1-43D9-B160-7A384F4D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75AF4B-B15D-4CEE-8AB8-CC5490F78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28CDC4-B11E-438E-A909-024F026D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052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FE2F978-E88A-412A-972F-1853D5B0D1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1AEF93A-7B49-492D-A438-1B3804967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8CD825-BA13-4BDD-9893-95724CF2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897E07-5586-417A-A9ED-0658D66C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6E3078-9EA8-4E06-8AEF-ACC1D449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37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03A8C-A0FB-46DF-88F5-6201E875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33A148-FF0B-41E3-92A7-CEE0C279C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B6C778-99E1-4E6E-B37A-BC55C76C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D8A141-744F-495D-8FFD-B2DCEE0F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9D514B-01EE-4C56-A0B7-F748AC58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1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FED28-93F5-4DB4-87F6-491AEBBF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6A411B-B837-4B31-86DA-F169A50A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7213B1-FB71-4642-B38E-5F11BDC0A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EAAB96-EA52-467F-97EC-143A3E31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F701-00B5-490E-B09F-49AEB057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709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1AE72-F6A5-44F3-9033-F39E6947E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E72EB4-39EB-4101-9068-1C40226C4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053412-42A4-4975-8923-BB2193171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CA4852-A392-42F3-9AB0-81AE6FBC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5F5D17-342B-4BA6-8A2B-A9CF1222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6FCDAD-2EB3-4CF0-9E07-74AAEE51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480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A7D3D-FF76-4267-B51F-B3FBAB91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243E29-D787-4F2A-851C-EE4F26637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E4F478-2CB6-4A2A-9039-E7AF025DA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018E701-650E-4BE6-94FA-1F46E4193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866A04F-C1D0-43AB-A4E3-BD663EC47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7AB8AE4-D98D-47B1-BDA9-7B177F09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6D509CE-E154-465E-8BCD-5E5AD3F2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B8134D-60D2-496D-9210-813CF9AF9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580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65C3E-3EF7-42B9-B092-69DF13D6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84C2EB5-B3D3-489B-AB26-B15B2C4AC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D69A6C-F7B9-4719-8638-730138B2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13B60A-32F9-49F4-9CF8-25DC11E7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352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5661C00-0E4A-4C96-8DC9-4DF35E21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147043E-AE90-42CE-A574-B7162EE6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C6C582-75D3-4063-A69E-79495624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804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3DC73C-9AEF-4E42-B4BD-E272C219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CD1AD8-7D0D-4E71-B379-4209516FC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B87A36-5140-47FD-9C6F-E01E11C9A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3E6870-771A-4B3E-85B9-D97659D77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9F6D6D-52E2-4860-B505-39FCE7D0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8AA5F8-BE24-46E6-AE3C-B24966E9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716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EAF70-6221-4BF3-81E1-00A50A06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38D76E3-21FF-4531-BC21-DC4BFC4B0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29C7A5-364A-4E88-B48B-8D5F12238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AD400A-78EF-43A2-BA5D-70EC98C2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F57354-7329-4BE6-978A-C6B2EDCCF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1670E2-C71E-4713-AA6C-18AEACD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593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5291F61-B562-4F91-A4F9-7C837F317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582C240-2EB5-49B4-86D1-D9B11A9E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73D50A-51B2-420D-B8A1-95C10DAE5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882EB-41A9-4BFD-8FB1-B4E7DF6E52B7}" type="datetimeFigureOut">
              <a:rPr lang="cs-CZ" smtClean="0"/>
              <a:t>17.05.2024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7492E0-9CB2-49F7-96AA-80A611F51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4360EF-4CAA-44F3-93EC-939BFC474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673BD-4553-4A14-A835-0D062376E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11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B7425BB-A0C3-4F49-9A6C-9011A63B1DDC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E7C9033-0DF8-4023-A171-2472674A9488}"/>
              </a:ext>
            </a:extLst>
          </p:cNvPr>
          <p:cNvSpPr txBox="1"/>
          <p:nvPr/>
        </p:nvSpPr>
        <p:spPr>
          <a:xfrm>
            <a:off x="650794" y="780919"/>
            <a:ext cx="393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5">
                    <a:lumMod val="50000"/>
                  </a:schemeClr>
                </a:solidFill>
              </a:rPr>
              <a:t>Mirek Kasal, OK2AQ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E9D8AF9-785B-4B26-BCF9-47B5DB9C916C}"/>
              </a:ext>
            </a:extLst>
          </p:cNvPr>
          <p:cNvSpPr txBox="1"/>
          <p:nvPr/>
        </p:nvSpPr>
        <p:spPr>
          <a:xfrm>
            <a:off x="579064" y="88521"/>
            <a:ext cx="3147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solidFill>
                  <a:schemeClr val="tx2">
                    <a:lumMod val="75000"/>
                  </a:schemeClr>
                </a:solidFill>
              </a:rPr>
              <a:t>VLNA notes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F19D55-5D20-9153-D5F5-E8E05D209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742" y="49464"/>
            <a:ext cx="5057475" cy="337953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43A901-6DE0-BD64-D934-040C3ABC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94" y="1438961"/>
            <a:ext cx="3965064" cy="23774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2D8DDB5-5A12-991C-4BF2-C85A2FE1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365" y="3429000"/>
            <a:ext cx="4386762" cy="32900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5F85D0-1EE2-B328-1011-D9A1E707B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8" y="3913602"/>
            <a:ext cx="5057475" cy="259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36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8D20901-AE6F-B63F-E664-92AE61C40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12089" cy="43107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9FB0A4-A535-F290-11D6-C2479671C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479" y="0"/>
            <a:ext cx="6512090" cy="43107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F9EA75-CE6E-C05A-44B9-BFAC01684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63" y="4068819"/>
            <a:ext cx="6152605" cy="27891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2AAE3E2-01C1-3440-D62E-07462AE6DF10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4157694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5ECE3CB-4C94-B8C3-9429-4A11A26E8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59"/>
            <a:ext cx="9037990" cy="598278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5731FC0-0776-A84C-C047-5FD82573DBCE}"/>
              </a:ext>
            </a:extLst>
          </p:cNvPr>
          <p:cNvSpPr txBox="1"/>
          <p:nvPr/>
        </p:nvSpPr>
        <p:spPr>
          <a:xfrm>
            <a:off x="4152121" y="3244334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6pF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D22196B-CF1E-C83C-008A-D9A54BE0054E}"/>
              </a:ext>
            </a:extLst>
          </p:cNvPr>
          <p:cNvSpPr txBox="1"/>
          <p:nvPr/>
        </p:nvSpPr>
        <p:spPr>
          <a:xfrm>
            <a:off x="3610947" y="198742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 </a:t>
            </a:r>
            <a:r>
              <a:rPr lang="en-US" dirty="0" err="1"/>
              <a:t>nH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D13656-26F0-E168-FBEB-301BFEA31F1B}"/>
              </a:ext>
            </a:extLst>
          </p:cNvPr>
          <p:cNvSpPr txBox="1"/>
          <p:nvPr/>
        </p:nvSpPr>
        <p:spPr>
          <a:xfrm>
            <a:off x="6253933" y="1794883"/>
            <a:ext cx="124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Stub</a:t>
            </a:r>
          </a:p>
          <a:p>
            <a:r>
              <a:rPr lang="en-US" dirty="0"/>
              <a:t>50 Ω|6 deg</a:t>
            </a:r>
            <a:endParaRPr lang="cs-CZ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4351B70-4E64-3CE1-AD39-D6FB5FDED83D}"/>
              </a:ext>
            </a:extLst>
          </p:cNvPr>
          <p:cNvCxnSpPr>
            <a:cxnSpLocks/>
          </p:cNvCxnSpPr>
          <p:nvPr/>
        </p:nvCxnSpPr>
        <p:spPr>
          <a:xfrm flipH="1">
            <a:off x="5570376" y="1987420"/>
            <a:ext cx="683557" cy="26125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092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CCACD36-EFAA-2D7C-47B9-F7773216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251"/>
            <a:ext cx="12192000" cy="57894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B80D697-87B4-905D-32D7-AD06843DBB8B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2835582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9645A68-82EC-5D07-AB11-B712163C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138249"/>
            <a:ext cx="10963275" cy="55626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2DB26D6-EEC6-CFAF-CD9A-35FCAEC4C8E4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207708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62B3CB6-36B7-4563-2376-EB8A2F348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647700"/>
            <a:ext cx="11477625" cy="55626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A06502-671D-0125-F7D5-A4127EB8F688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413331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37D590-0CD1-62FC-FDC8-1D5ECB73F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251"/>
            <a:ext cx="12192000" cy="578949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9B2A51C-E40C-2CBE-DC30-81E0FC5CC9DE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1502712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AAB03E7-88E5-7D76-B41E-F7E5D86D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757"/>
            <a:ext cx="10963275" cy="55626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8B2936C-FDD1-82D1-DD91-258FAC2988A0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3684138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5A2E415-69EA-B66D-3B62-5D9C6D0844F1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802A1C-7E31-D06B-7771-805757B2B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11" y="-213160"/>
            <a:ext cx="10152945" cy="67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20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8099641-2404-FE1B-F7E5-1C01C2B69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-45720"/>
            <a:ext cx="51435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07593D-5290-07CE-46B0-52E12CD9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11"/>
            <a:ext cx="6973077" cy="522980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1FB6FA0-5A17-3A6E-B523-D2D51E295B89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1985600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F2D7E0B-864D-6A2A-509C-8107B070674F}"/>
              </a:ext>
            </a:extLst>
          </p:cNvPr>
          <p:cNvSpPr txBox="1"/>
          <p:nvPr/>
        </p:nvSpPr>
        <p:spPr>
          <a:xfrm>
            <a:off x="158620" y="120057"/>
            <a:ext cx="6139543" cy="65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SAV-581 3 V, 30 mA</a:t>
            </a:r>
            <a: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E-PHEMT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6BA4963-CF34-23B8-105D-81E0432E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074" y="917487"/>
            <a:ext cx="8322220" cy="559527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D151A6-4CE0-F717-3C31-C2B3BA6B1D8E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402955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B2D3906-2DE3-AA75-F081-ABE6F0FAA05C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ACCB214-0302-878D-A50A-8ECBE6A9E465}"/>
              </a:ext>
            </a:extLst>
          </p:cNvPr>
          <p:cNvSpPr txBox="1"/>
          <p:nvPr/>
        </p:nvSpPr>
        <p:spPr>
          <a:xfrm>
            <a:off x="505971" y="233266"/>
            <a:ext cx="2858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MOTIVACE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1CB307-5F90-179B-6847-1A28D6207C97}"/>
              </a:ext>
            </a:extLst>
          </p:cNvPr>
          <p:cNvSpPr txBox="1"/>
          <p:nvPr/>
        </p:nvSpPr>
        <p:spPr>
          <a:xfrm>
            <a:off x="528307" y="2208039"/>
            <a:ext cx="8592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- zhoršení N.F. LNA pro 23 cm z 0,3 na 0,7 dB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C164CF4-3396-02B9-F4F0-8D6FAAB19601}"/>
              </a:ext>
            </a:extLst>
          </p:cNvPr>
          <p:cNvSpPr txBox="1"/>
          <p:nvPr/>
        </p:nvSpPr>
        <p:spPr>
          <a:xfrm>
            <a:off x="505971" y="3429000"/>
            <a:ext cx="922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- problém výběru aktivního prvku pro 1.stupeň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311DC5A-D475-1F4C-F0AA-BA98016650AA}"/>
              </a:ext>
            </a:extLst>
          </p:cNvPr>
          <p:cNvSpPr txBox="1"/>
          <p:nvPr/>
        </p:nvSpPr>
        <p:spPr>
          <a:xfrm>
            <a:off x="505971" y="4585220"/>
            <a:ext cx="6004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- zpřesněný vlastní návrh LNA </a:t>
            </a:r>
          </a:p>
        </p:txBody>
      </p:sp>
    </p:spTree>
    <p:extLst>
      <p:ext uri="{BB962C8B-B14F-4D97-AF65-F5344CB8AC3E}">
        <p14:creationId xmlns:p14="http://schemas.microsoft.com/office/powerpoint/2010/main" val="2168973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0A4E7C2-CBCB-C6C4-6C27-12BF02AF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90" y="192496"/>
            <a:ext cx="10495550" cy="580708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54F724D-8D31-6AA5-B7F4-68591898AE63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3413292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08E64A-270B-CFBC-3563-10BB2265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965" y="90468"/>
            <a:ext cx="7184824" cy="676753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B005189-B9A7-6B2B-0197-5F08E48B8CB5}"/>
              </a:ext>
            </a:extLst>
          </p:cNvPr>
          <p:cNvSpPr txBox="1"/>
          <p:nvPr/>
        </p:nvSpPr>
        <p:spPr>
          <a:xfrm>
            <a:off x="6096000" y="1854924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S</a:t>
            </a:r>
            <a:r>
              <a:rPr lang="en-US" sz="3600" baseline="-25000" dirty="0"/>
              <a:t>11</a:t>
            </a:r>
            <a:r>
              <a:rPr lang="en-US" sz="3600" dirty="0"/>
              <a:t>*</a:t>
            </a:r>
            <a:endParaRPr lang="cs-CZ" sz="3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F7F958-C182-5380-1FAA-9DB9898DB55B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2115396C-0DA5-8D20-98C7-E77F2C03A4E4}"/>
                  </a:ext>
                </a:extLst>
              </p:cNvPr>
              <p:cNvSpPr txBox="1"/>
              <p:nvPr/>
            </p:nvSpPr>
            <p:spPr>
              <a:xfrm>
                <a:off x="7397986" y="2368109"/>
                <a:ext cx="802527" cy="530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</m:oMath>
                  </m:oMathPara>
                </a14:m>
                <a:endParaRPr lang="cs-CZ" sz="3200" dirty="0"/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2115396C-0DA5-8D20-98C7-E77F2C03A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986" y="2368109"/>
                <a:ext cx="802527" cy="530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D974B32F-9AA8-0535-50D6-567305A6D590}"/>
              </a:ext>
            </a:extLst>
          </p:cNvPr>
          <p:cNvSpPr txBox="1"/>
          <p:nvPr/>
        </p:nvSpPr>
        <p:spPr>
          <a:xfrm>
            <a:off x="5999584" y="4392851"/>
            <a:ext cx="79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S</a:t>
            </a:r>
            <a:r>
              <a:rPr lang="en-US" sz="3600" baseline="-25000" dirty="0"/>
              <a:t>11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993325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D01A5B-3AE9-7A9C-CBF3-030C93051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45" y="0"/>
            <a:ext cx="9829825" cy="65069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530B0A0-845F-EA14-CA8D-2D704C2B2C17}"/>
              </a:ext>
            </a:extLst>
          </p:cNvPr>
          <p:cNvSpPr txBox="1"/>
          <p:nvPr/>
        </p:nvSpPr>
        <p:spPr>
          <a:xfrm>
            <a:off x="5076334" y="3385467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pF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62B888-016D-8287-8622-F49269BDB7EF}"/>
              </a:ext>
            </a:extLst>
          </p:cNvPr>
          <p:cNvSpPr txBox="1"/>
          <p:nvPr/>
        </p:nvSpPr>
        <p:spPr>
          <a:xfrm>
            <a:off x="5154881" y="250993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</a:t>
            </a:r>
            <a:r>
              <a:rPr lang="en-US" dirty="0" err="1"/>
              <a:t>nH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D8EEC3-2992-D058-05D9-7D926CFA8386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10256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C339C6D-687F-8D28-90F1-94780A6BB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251"/>
            <a:ext cx="12192000" cy="578949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4ABCF24-CFB4-5137-0056-C47E7D89EDBC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pic>
        <p:nvPicPr>
          <p:cNvPr id="5" name="Obrázek 4" descr="Obsah obrázku text, snímek obrazovky, Obdélník, Plán&#10;&#10;Popis byl vytvořen automaticky">
            <a:extLst>
              <a:ext uri="{FF2B5EF4-FFF2-40B4-BE49-F238E27FC236}">
                <a16:creationId xmlns:a16="http://schemas.microsoft.com/office/drawing/2014/main" id="{C32D8CD4-F40B-9DEF-A4B0-EB51945F7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822" y="638753"/>
            <a:ext cx="3688178" cy="25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41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diagram, řada/pruh, Vykreslený graf&#10;&#10;Popis byl vytvořen automaticky">
            <a:extLst>
              <a:ext uri="{FF2B5EF4-FFF2-40B4-BE49-F238E27FC236}">
                <a16:creationId xmlns:a16="http://schemas.microsoft.com/office/drawing/2014/main" id="{661E5D76-1162-59B9-30C6-E9834CB0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891"/>
            <a:ext cx="6295160" cy="565621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4B267C6-0176-7555-D29C-FAFE2A3BA6E3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pic>
        <p:nvPicPr>
          <p:cNvPr id="4" name="Obrázek 3" descr="Obsah obrázku text, diagram, řada/pruh, kruh&#10;&#10;Popis byl vytvořen automaticky">
            <a:extLst>
              <a:ext uri="{FF2B5EF4-FFF2-40B4-BE49-F238E27FC236}">
                <a16:creationId xmlns:a16="http://schemas.microsoft.com/office/drawing/2014/main" id="{5E0102E7-053E-EECD-D2A1-B3466A0D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160" y="600890"/>
            <a:ext cx="6004824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8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3C7A3E-F6B0-802E-4E23-9CE4B079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2" y="0"/>
            <a:ext cx="5166084" cy="33075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26323B-4CD6-5036-905C-1AA8D68B4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66" y="1791478"/>
            <a:ext cx="6833152" cy="51248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A270BC-4246-78A3-B671-2749C99B9C0B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3075822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B2B857-99B6-52B9-3741-84F5C7173347}"/>
              </a:ext>
            </a:extLst>
          </p:cNvPr>
          <p:cNvSpPr txBox="1"/>
          <p:nvPr/>
        </p:nvSpPr>
        <p:spPr>
          <a:xfrm>
            <a:off x="121297" y="0"/>
            <a:ext cx="33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LNA s MMIC</a:t>
            </a:r>
            <a:endParaRPr lang="cs-CZ" sz="4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ED3171-0F5D-864F-6893-EBA7EE66C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515" y="354849"/>
            <a:ext cx="3709115" cy="20606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E4EAE29-BB8B-6214-1524-F5E81898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4" y="2744513"/>
            <a:ext cx="5817925" cy="29005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BA3D853-D156-4C35-5D97-E6C9A3857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807" y="2744513"/>
            <a:ext cx="5753073" cy="290050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96079E1-FD1C-896F-8B72-5F91082C6361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E6CDFA7-46DC-9235-2139-4B5EFF6DA207}"/>
              </a:ext>
            </a:extLst>
          </p:cNvPr>
          <p:cNvSpPr txBox="1"/>
          <p:nvPr/>
        </p:nvSpPr>
        <p:spPr>
          <a:xfrm>
            <a:off x="289249" y="885870"/>
            <a:ext cx="1226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SKYWORKS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FEB1A67-DD24-71B8-C17C-8A3FEB800584}"/>
              </a:ext>
            </a:extLst>
          </p:cNvPr>
          <p:cNvSpPr txBox="1"/>
          <p:nvPr/>
        </p:nvSpPr>
        <p:spPr>
          <a:xfrm>
            <a:off x="289249" y="1310076"/>
            <a:ext cx="328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SKY</a:t>
            </a:r>
            <a:r>
              <a:rPr lang="en-US" sz="3600" dirty="0"/>
              <a:t>67151-396LF</a:t>
            </a:r>
            <a:endParaRPr lang="cs-CZ" sz="36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6A29CAC-FDBB-424A-6C7D-8A8FB15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464" y="581915"/>
            <a:ext cx="2412740" cy="164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6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7BB67D-4D3A-4539-F1F7-B47157021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4" y="295950"/>
            <a:ext cx="11048922" cy="8330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5F8DB9-F8B5-D4F1-3F2E-29D3137B6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14" y="1243599"/>
            <a:ext cx="11048922" cy="4079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D94FE83-C1A3-89B2-0754-8723161FFF5F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21E9FD4-8F8D-8A38-B239-5B465F748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13" y="1908043"/>
            <a:ext cx="11247637" cy="4079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AD3C4D6-EEF1-E328-C34B-B67B6659A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13" y="2547445"/>
            <a:ext cx="11048923" cy="4079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A497008-F88A-558F-F766-AEB2C1F9E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13" y="3259565"/>
            <a:ext cx="11154332" cy="36933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23B9742-B6B0-BB9A-4E2C-027396D99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923" y="3898966"/>
            <a:ext cx="8588484" cy="260875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B91C206-C9EB-4F8D-B250-6E3E52D29651}"/>
              </a:ext>
            </a:extLst>
          </p:cNvPr>
          <p:cNvSpPr txBox="1"/>
          <p:nvPr/>
        </p:nvSpPr>
        <p:spPr>
          <a:xfrm>
            <a:off x="444567" y="4707220"/>
            <a:ext cx="1778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DD1US:</a:t>
            </a:r>
            <a:endParaRPr lang="cs-CZ" sz="4000" dirty="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ACAE95B0-7DA5-7C96-545D-C35D56CBDB8E}"/>
              </a:ext>
            </a:extLst>
          </p:cNvPr>
          <p:cNvSpPr/>
          <p:nvPr/>
        </p:nvSpPr>
        <p:spPr>
          <a:xfrm>
            <a:off x="-365760" y="783116"/>
            <a:ext cx="8757920" cy="11249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208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D6D7B8-8722-85C2-E48C-3EEBD445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67" y="99916"/>
            <a:ext cx="5459186" cy="38753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C93E0A9-0E6C-2272-0C68-2BA529918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0" y="99916"/>
            <a:ext cx="6246925" cy="38921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F0DCE29-9CDC-C7A4-DE72-E8A4D101E58C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3973984-3A54-7597-B182-1CA66629D64E}"/>
              </a:ext>
            </a:extLst>
          </p:cNvPr>
          <p:cNvSpPr txBox="1"/>
          <p:nvPr/>
        </p:nvSpPr>
        <p:spPr>
          <a:xfrm>
            <a:off x="307911" y="4562670"/>
            <a:ext cx="4036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 </a:t>
            </a:r>
            <a:r>
              <a:rPr lang="en-US" sz="2800" dirty="0" err="1"/>
              <a:t>terestrick</a:t>
            </a:r>
            <a:r>
              <a:rPr lang="cs-CZ" sz="2800" dirty="0"/>
              <a:t>é</a:t>
            </a:r>
            <a:r>
              <a:rPr lang="en-US" sz="2800" dirty="0"/>
              <a:t> z</a:t>
            </a:r>
            <a:r>
              <a:rPr lang="cs-CZ" sz="2800" dirty="0"/>
              <a:t>á</a:t>
            </a:r>
            <a:r>
              <a:rPr lang="en-US" sz="2800" dirty="0" err="1"/>
              <a:t>vodn</a:t>
            </a:r>
            <a:r>
              <a:rPr lang="cs-CZ" sz="2800" dirty="0"/>
              <a:t>í</a:t>
            </a:r>
            <a:r>
              <a:rPr lang="en-US" sz="2800" dirty="0" err="1"/>
              <a:t>ky</a:t>
            </a:r>
            <a:r>
              <a:rPr lang="cs-CZ" sz="2800" dirty="0"/>
              <a:t>: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4FD4CA2-BFDF-C872-0E7F-256FBFC3F475}"/>
              </a:ext>
            </a:extLst>
          </p:cNvPr>
          <p:cNvSpPr txBox="1"/>
          <p:nvPr/>
        </p:nvSpPr>
        <p:spPr>
          <a:xfrm>
            <a:off x="3638940" y="5325650"/>
            <a:ext cx="1732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TSY-83LN+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0DCB11A-3000-8876-8108-8C480A9B0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233" y="4416437"/>
            <a:ext cx="2293289" cy="244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1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95EF25F-2F62-4F3F-843F-B33A09795166}"/>
              </a:ext>
            </a:extLst>
          </p:cNvPr>
          <p:cNvSpPr txBox="1"/>
          <p:nvPr/>
        </p:nvSpPr>
        <p:spPr>
          <a:xfrm>
            <a:off x="1314450" y="2847975"/>
            <a:ext cx="9108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THANK YOU FOR YOUR ATTENTION</a:t>
            </a:r>
            <a:endParaRPr lang="cs-CZ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05FA71-BA91-4991-A33B-9BE1B75B114C}"/>
              </a:ext>
            </a:extLst>
          </p:cNvPr>
          <p:cNvSpPr txBox="1"/>
          <p:nvPr/>
        </p:nvSpPr>
        <p:spPr>
          <a:xfrm>
            <a:off x="2009775" y="2150328"/>
            <a:ext cx="7482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cs-CZ" sz="4800" b="1" dirty="0">
                <a:solidFill>
                  <a:schemeClr val="accent5">
                    <a:lumMod val="50000"/>
                  </a:schemeClr>
                </a:solidFill>
              </a:rPr>
              <a:t>ĚKUJI VÁM ZA POZORNOST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B092F98-C7D4-AD09-70C6-E7DF2CA1BB88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2666080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2AFA25E-1C4D-2BF9-61D7-C4716AA3F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9" y="3549989"/>
            <a:ext cx="5057475" cy="259919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70E1EF1-9BCF-D9CF-841A-83340BB3BA2E}"/>
              </a:ext>
            </a:extLst>
          </p:cNvPr>
          <p:cNvSpPr txBox="1"/>
          <p:nvPr/>
        </p:nvSpPr>
        <p:spPr>
          <a:xfrm>
            <a:off x="4255432" y="558594"/>
            <a:ext cx="184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MGF4919G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163A4-5417-1DAB-F9F5-8E545FB91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79" y="1081814"/>
            <a:ext cx="11391578" cy="24681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04EEB51-41CC-8274-9A36-7B6642209067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7CFF64-36E8-06F6-8050-1E31B1F81C5F}"/>
              </a:ext>
            </a:extLst>
          </p:cNvPr>
          <p:cNvSpPr txBox="1"/>
          <p:nvPr/>
        </p:nvSpPr>
        <p:spPr>
          <a:xfrm>
            <a:off x="409484" y="143095"/>
            <a:ext cx="1889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err="1"/>
              <a:t>HEMTs</a:t>
            </a:r>
            <a:endParaRPr lang="cs-CZ" sz="4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D23E746-EFE9-5763-D654-334E9CD7C101}"/>
              </a:ext>
            </a:extLst>
          </p:cNvPr>
          <p:cNvSpPr txBox="1"/>
          <p:nvPr/>
        </p:nvSpPr>
        <p:spPr>
          <a:xfrm>
            <a:off x="5617029" y="3880089"/>
            <a:ext cx="5448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NE32584, NE3511S02, NE3515S02, ATF36077, ATF35143</a:t>
            </a:r>
          </a:p>
          <a:p>
            <a:r>
              <a:rPr lang="cs-CZ" dirty="0"/>
              <a:t>ATF 54143, CE3512K2, CE3520K3, atd.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5ABDD02-FFB3-5825-680C-B939C876DCC9}"/>
              </a:ext>
            </a:extLst>
          </p:cNvPr>
          <p:cNvSpPr txBox="1"/>
          <p:nvPr/>
        </p:nvSpPr>
        <p:spPr>
          <a:xfrm>
            <a:off x="5625216" y="4526420"/>
            <a:ext cx="1960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 err="1"/>
              <a:t>MMICs</a:t>
            </a:r>
            <a:endParaRPr lang="cs-CZ" sz="4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B411C2A-3AEC-889C-DB0A-5CB7776EFECB}"/>
              </a:ext>
            </a:extLst>
          </p:cNvPr>
          <p:cNvSpPr txBox="1"/>
          <p:nvPr/>
        </p:nvSpPr>
        <p:spPr>
          <a:xfrm>
            <a:off x="5625216" y="5357417"/>
            <a:ext cx="563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SAV-581+, PMA2-33LN+, SKY67151-396LF,  TSY-83LN+ atd.</a:t>
            </a:r>
          </a:p>
        </p:txBody>
      </p:sp>
    </p:spTree>
    <p:extLst>
      <p:ext uri="{BB962C8B-B14F-4D97-AF65-F5344CB8AC3E}">
        <p14:creationId xmlns:p14="http://schemas.microsoft.com/office/powerpoint/2010/main" val="793317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7163CE3-B0EF-73AC-3EAA-1961222FC059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418A7C-4A51-6BB4-D856-26253B03E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8" y="2685639"/>
            <a:ext cx="3285890" cy="20965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D5C629-700E-07E9-C31B-5B3287FC9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227" y="2116771"/>
            <a:ext cx="8202601" cy="4657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7E33125B-916A-0260-C4EC-08C007CD40C5}"/>
                  </a:ext>
                </a:extLst>
              </p:cNvPr>
              <p:cNvSpPr txBox="1"/>
              <p:nvPr/>
            </p:nvSpPr>
            <p:spPr>
              <a:xfrm>
                <a:off x="-225796" y="290789"/>
                <a:ext cx="44678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𝑅𝐿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=20</m:t>
                      </m:r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7E33125B-916A-0260-C4EC-08C007CD4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796" y="290789"/>
                <a:ext cx="44678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48E725FE-468A-845B-EF9C-C76DA46597F3}"/>
                  </a:ext>
                </a:extLst>
              </p:cNvPr>
              <p:cNvSpPr txBox="1"/>
              <p:nvPr/>
            </p:nvSpPr>
            <p:spPr>
              <a:xfrm>
                <a:off x="5242523" y="177505"/>
                <a:ext cx="4467860" cy="729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600" b="0" i="1" smtClean="0">
                          <a:latin typeface="Cambria Math" panose="02040503050406030204" pitchFamily="18" charset="0"/>
                        </a:rPr>
                        <m:t>𝐼𝐿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=20</m:t>
                      </m:r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cs-CZ" sz="3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48E725FE-468A-845B-EF9C-C76DA4659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23" y="177505"/>
                <a:ext cx="4467860" cy="7298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6D7DD324-9FBE-DCFD-F4C8-95F6EA786D59}"/>
                  </a:ext>
                </a:extLst>
              </p:cNvPr>
              <p:cNvSpPr txBox="1"/>
              <p:nvPr/>
            </p:nvSpPr>
            <p:spPr>
              <a:xfrm>
                <a:off x="-225797" y="1155717"/>
                <a:ext cx="557223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𝑀𝐿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dB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=10</m:t>
                      </m:r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6D7DD324-9FBE-DCFD-F4C8-95F6EA786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797" y="1155717"/>
                <a:ext cx="5572237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302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2237DC-BE57-033D-CB69-3BF19B15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511"/>
            <a:ext cx="12192000" cy="590697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4161ABB-8B53-F079-4BA5-686D7EC5D348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CC073F5-02A6-B4F9-54BC-DEADDEE8450D}"/>
              </a:ext>
            </a:extLst>
          </p:cNvPr>
          <p:cNvSpPr txBox="1"/>
          <p:nvPr/>
        </p:nvSpPr>
        <p:spPr>
          <a:xfrm>
            <a:off x="3702276" y="1259633"/>
            <a:ext cx="184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MGF4919G</a:t>
            </a:r>
          </a:p>
        </p:txBody>
      </p:sp>
    </p:spTree>
    <p:extLst>
      <p:ext uri="{BB962C8B-B14F-4D97-AF65-F5344CB8AC3E}">
        <p14:creationId xmlns:p14="http://schemas.microsoft.com/office/powerpoint/2010/main" val="3271568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F977D2-8B4B-C372-FAFF-836E3DB0A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" y="1"/>
            <a:ext cx="11467323" cy="653284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50E237-D962-EAA9-5BB5-35000DFA2881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1451840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DF3378-7E34-B8CE-03E4-7894977B8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30" y="0"/>
            <a:ext cx="9403728" cy="622489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D8C0BC-3847-940C-257D-117D64B9DC7A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3384924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DA46F4-D557-A0DC-D1DD-EF5364D2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27" y="534294"/>
            <a:ext cx="11949346" cy="578941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9D9B16-EDBC-96A4-F3A7-44446FCE259E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</p:spTree>
    <p:extLst>
      <p:ext uri="{BB962C8B-B14F-4D97-AF65-F5344CB8AC3E}">
        <p14:creationId xmlns:p14="http://schemas.microsoft.com/office/powerpoint/2010/main" val="4162396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diagram, kruh, řada/pruh, text&#10;&#10;Popis byl vytvořen automaticky">
            <a:extLst>
              <a:ext uri="{FF2B5EF4-FFF2-40B4-BE49-F238E27FC236}">
                <a16:creationId xmlns:a16="http://schemas.microsoft.com/office/drawing/2014/main" id="{596BA79F-C168-0021-2A6D-82BC4C90A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6" y="426720"/>
            <a:ext cx="5253990" cy="60045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EA98C19-ECB5-861F-3949-98B7B8093356}"/>
              </a:ext>
            </a:extLst>
          </p:cNvPr>
          <p:cNvSpPr txBox="1"/>
          <p:nvPr/>
        </p:nvSpPr>
        <p:spPr>
          <a:xfrm>
            <a:off x="0" y="6493431"/>
            <a:ext cx="387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33rd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EME a MW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semin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ar, Radešín 2024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037B0D2-F9C7-5141-256C-239154628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122" y="387150"/>
            <a:ext cx="3923211" cy="602434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FB681AD-7C1E-7D77-46F8-D5D30763386F}"/>
              </a:ext>
            </a:extLst>
          </p:cNvPr>
          <p:cNvSpPr txBox="1"/>
          <p:nvPr/>
        </p:nvSpPr>
        <p:spPr>
          <a:xfrm>
            <a:off x="6018245" y="783770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S</a:t>
            </a:r>
            <a:r>
              <a:rPr lang="en-US" sz="3600" baseline="-25000" dirty="0"/>
              <a:t>11</a:t>
            </a:r>
            <a:r>
              <a:rPr lang="en-US" sz="3600" dirty="0"/>
              <a:t>*</a:t>
            </a:r>
            <a:endParaRPr lang="cs-CZ" sz="3600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33F511A3-A4B6-540A-2F4E-EDCC0AD4AD8C}"/>
              </a:ext>
            </a:extLst>
          </p:cNvPr>
          <p:cNvCxnSpPr/>
          <p:nvPr/>
        </p:nvCxnSpPr>
        <p:spPr>
          <a:xfrm flipH="1">
            <a:off x="3694922" y="1106936"/>
            <a:ext cx="2323323" cy="4046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5D314611-FD4C-40B0-D712-6809221AE5EA}"/>
              </a:ext>
            </a:extLst>
          </p:cNvPr>
          <p:cNvCxnSpPr/>
          <p:nvPr/>
        </p:nvCxnSpPr>
        <p:spPr>
          <a:xfrm>
            <a:off x="7025951" y="1203649"/>
            <a:ext cx="2808514" cy="8864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46B006CD-1640-642E-2161-89A6268CFED3}"/>
                  </a:ext>
                </a:extLst>
              </p:cNvPr>
              <p:cNvSpPr txBox="1"/>
              <p:nvPr/>
            </p:nvSpPr>
            <p:spPr>
              <a:xfrm>
                <a:off x="6222329" y="2405432"/>
                <a:ext cx="802527" cy="530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</m:oMath>
                  </m:oMathPara>
                </a14:m>
                <a:endParaRPr lang="cs-CZ" sz="3200" dirty="0"/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46B006CD-1640-642E-2161-89A6268CF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329" y="2405432"/>
                <a:ext cx="802527" cy="5304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357D8DCD-C34F-9638-B460-1A0D84954DE8}"/>
              </a:ext>
            </a:extLst>
          </p:cNvPr>
          <p:cNvCxnSpPr>
            <a:cxnSpLocks/>
          </p:cNvCxnSpPr>
          <p:nvPr/>
        </p:nvCxnSpPr>
        <p:spPr>
          <a:xfrm flipH="1" flipV="1">
            <a:off x="3415004" y="2575249"/>
            <a:ext cx="2680996" cy="95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60A36C26-B916-7481-D494-C2A97ABC8391}"/>
              </a:ext>
            </a:extLst>
          </p:cNvPr>
          <p:cNvCxnSpPr>
            <a:cxnSpLocks/>
          </p:cNvCxnSpPr>
          <p:nvPr/>
        </p:nvCxnSpPr>
        <p:spPr>
          <a:xfrm flipV="1">
            <a:off x="6954720" y="2405432"/>
            <a:ext cx="2945060" cy="1604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67367D7-4975-F8C3-3265-75FAC160BA0F}"/>
              </a:ext>
            </a:extLst>
          </p:cNvPr>
          <p:cNvSpPr txBox="1"/>
          <p:nvPr/>
        </p:nvSpPr>
        <p:spPr>
          <a:xfrm>
            <a:off x="6155354" y="4899998"/>
            <a:ext cx="7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S</a:t>
            </a:r>
            <a:r>
              <a:rPr lang="en-US" sz="3600" baseline="-25000" dirty="0"/>
              <a:t>11</a:t>
            </a:r>
            <a:endParaRPr lang="cs-CZ" sz="3600" dirty="0"/>
          </a:p>
        </p:txBody>
      </p: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24EEF007-02A7-14CF-6784-F91A1A57635C}"/>
              </a:ext>
            </a:extLst>
          </p:cNvPr>
          <p:cNvCxnSpPr>
            <a:cxnSpLocks/>
          </p:cNvCxnSpPr>
          <p:nvPr/>
        </p:nvCxnSpPr>
        <p:spPr>
          <a:xfrm flipH="1">
            <a:off x="3694922" y="5159829"/>
            <a:ext cx="2286450" cy="74644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01134CC8-8A15-8DFE-1065-44651200D680}"/>
              </a:ext>
            </a:extLst>
          </p:cNvPr>
          <p:cNvCxnSpPr/>
          <p:nvPr/>
        </p:nvCxnSpPr>
        <p:spPr>
          <a:xfrm>
            <a:off x="6865805" y="5066522"/>
            <a:ext cx="2968660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39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5327</TotalTime>
  <Words>393</Words>
  <Application>Microsoft Office PowerPoint</Application>
  <PresentationFormat>Širokoúhlá obrazovka</PresentationFormat>
  <Paragraphs>65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Kasal Miroslav (1033)</dc:creator>
  <cp:lastModifiedBy>Miroslav Kasal</cp:lastModifiedBy>
  <cp:revision>96</cp:revision>
  <dcterms:created xsi:type="dcterms:W3CDTF">2021-11-05T16:55:52Z</dcterms:created>
  <dcterms:modified xsi:type="dcterms:W3CDTF">2024-05-17T09:33:43Z</dcterms:modified>
</cp:coreProperties>
</file>