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4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07C18-3C1A-440B-87A4-7E2568C31C30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38C9F-9C45-4E30-AE0A-8A65843084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35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C2416F-6107-E437-5E50-983019356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9DAEF5-5A42-C53D-85EF-6C34215AF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7CE552-80B9-E496-8A6D-2B976943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F507F3-928C-515E-A64F-E36E631FC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5A8499-741C-0AB4-E930-ACEF1AC9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67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9240A-3309-A7D7-4742-B7645514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CC4F10-D3E4-048F-32C4-93DDE0F64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C6E562-BA33-64D1-FA66-674D04DE1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803ACA-2FE7-6F72-B7D6-CA14D810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3CFD53-222E-8894-610C-5D47DE2B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64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43BB80B-2BB2-9CF8-5B5D-5F705D67C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9F706A-AFF0-88C1-A0C5-E45107BBE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94E135-11D7-4629-9C9B-EB88C1CC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6EF8B1-E2CA-631B-FC9C-CDF50082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8B5B28-375B-E761-4AB2-2DAF9070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10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3C9DE-4CFF-4B95-4D73-180FC47B0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F4097E-3B29-7B87-3185-F21BEC987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2014FD-FB45-CDCC-1450-6CEEC08A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453255-58AF-59A1-45E9-B378B502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C91067-98DB-E387-6EAA-809D8CD3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60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23AEA-2436-7F50-5019-7344CD52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701404-22A2-7150-84CF-12BCB9EA9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F8C504-06B3-746B-BA8F-03501330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989F8F-6584-47AF-2BA8-C819E805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865709-361E-221E-71A2-0A84F313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06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2D02B-44C2-A309-DFB7-2F5EF7F1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42ECF9-45DA-08FD-345A-882293D32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527552-1FE2-BD8D-ECAA-7A63950F2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9BCFA7-0816-620F-3D7C-05BCD373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D30E0C-4D0C-66E2-0A2D-6CB791F8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100563-6F22-5E0A-5556-2B573CED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27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B4BFC5-920E-9282-DF80-69976DA15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4C9EDE-EDB0-E71F-F03A-F20BC86A9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284705-029C-4F70-2239-122CE374D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947548-5271-F9BC-D2EC-A63156FEA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E6D48C-16FA-39D3-B5CD-D3D2B6A17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D5AA83F-61F0-D1EC-2F55-2B0DB97B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24692EF-83B5-EB1A-BF67-C7833F1A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CC3AB65-A7A0-8229-E19B-1CD1F5E3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96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E8FD5-4D58-6E7B-A109-CF4743B7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B31BEC-DF83-F966-2226-809360BB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BB39B6-ADF0-22F2-A338-7A119389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5FCAFA-A116-C93B-949D-0B99168C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85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5837841-F2BD-4495-EB10-4E49085AB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891F22-F540-E41D-6177-5C7E14D4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CAEF9A2-A3E3-056C-F979-097235DF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07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CBCE88-F736-82A4-F008-77B7D367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7EECCD-0ACB-710F-76F7-5DF8D3C0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F190A5-3CBD-7B0A-C988-6B6C00062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2E6D18-2667-9C60-F207-1D2913E6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D93A82-56CD-1E9D-6FE0-46D3C24F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1C87E0-6C33-0FDE-239F-A662E715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7A2B2-2933-3BF9-0B2D-251524B3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3718F24-AE64-E63C-94E1-546F37A1C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EC6816-C2CC-33E4-2201-863E8E677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8CEEEB-AAF5-965A-5984-9DDE1022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8526D3-5EE4-DA92-E0A8-5DF4551E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C13772-49F9-9104-A68D-282AAA11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24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A7B9DC6-5237-76FB-5042-FED09E8D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523544-ED42-0811-487C-14E28A452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325071-AA6F-2D92-EF44-1F50FD349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E5BCE-196C-4B64-ADDC-4E878918386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7F02F7-55D7-3D8E-9037-84F35666C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FE0851-5D36-CBC4-376B-209160309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6DC45-5F99-46F8-8B04-B111BD3081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53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BFF01C2-7A63-A412-5C29-0EB8C83641E2}"/>
              </a:ext>
            </a:extLst>
          </p:cNvPr>
          <p:cNvSpPr txBox="1"/>
          <p:nvPr/>
        </p:nvSpPr>
        <p:spPr>
          <a:xfrm>
            <a:off x="631037" y="215034"/>
            <a:ext cx="7773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i="1" dirty="0">
                <a:solidFill>
                  <a:schemeClr val="accent1">
                    <a:lumMod val="75000"/>
                  </a:schemeClr>
                </a:solidFill>
              </a:rPr>
              <a:t>EXPERIMENTAL SATELLITE LABORATORY</a:t>
            </a:r>
          </a:p>
          <a:p>
            <a:r>
              <a:rPr lang="cs-CZ" sz="2400" b="1" i="1" dirty="0">
                <a:solidFill>
                  <a:schemeClr val="accent1">
                    <a:lumMod val="75000"/>
                  </a:schemeClr>
                </a:solidFill>
              </a:rPr>
              <a:t>DREL FEKT BUT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C3ECB-6836-CD98-095A-1E5A7002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7" y="1958479"/>
            <a:ext cx="4569224" cy="34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8">
            <a:extLst>
              <a:ext uri="{FF2B5EF4-FFF2-40B4-BE49-F238E27FC236}">
                <a16:creationId xmlns:a16="http://schemas.microsoft.com/office/drawing/2014/main" id="{8B146561-7942-4FD8-1675-73B22FA9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05" y="963950"/>
            <a:ext cx="3701142" cy="27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ntUREL">
            <a:extLst>
              <a:ext uri="{FF2B5EF4-FFF2-40B4-BE49-F238E27FC236}">
                <a16:creationId xmlns:a16="http://schemas.microsoft.com/office/drawing/2014/main" id="{35B908B5-044D-095A-1421-B0758CD7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31" y="3856140"/>
            <a:ext cx="3807953" cy="284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2BE1FC-6F84-76A3-0566-3CA9352860DB}"/>
              </a:ext>
            </a:extLst>
          </p:cNvPr>
          <p:cNvSpPr txBox="1"/>
          <p:nvPr/>
        </p:nvSpPr>
        <p:spPr>
          <a:xfrm>
            <a:off x="1228048" y="1472604"/>
            <a:ext cx="268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AMSAT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IIID </a:t>
            </a:r>
            <a:r>
              <a:rPr lang="cs-CZ" dirty="0" err="1"/>
              <a:t>Satellite</a:t>
            </a:r>
            <a:r>
              <a:rPr lang="cs-CZ" dirty="0"/>
              <a:t> </a:t>
            </a:r>
          </a:p>
        </p:txBody>
      </p:sp>
      <p:pic>
        <p:nvPicPr>
          <p:cNvPr id="9" name="Zástupný obsah 3" descr="Obsah obrázku text, patro, interiér, kancelář&#10;&#10;Popis byl vytvořen automaticky">
            <a:extLst>
              <a:ext uri="{FF2B5EF4-FFF2-40B4-BE49-F238E27FC236}">
                <a16:creationId xmlns:a16="http://schemas.microsoft.com/office/drawing/2014/main" id="{8F3F32EA-DB4D-E6DD-320C-CBD6C327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3305" y="3796837"/>
            <a:ext cx="3701142" cy="277585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0515DA6-7F20-39C9-B534-16A022499112}"/>
              </a:ext>
            </a:extLst>
          </p:cNvPr>
          <p:cNvSpPr txBox="1"/>
          <p:nvPr/>
        </p:nvSpPr>
        <p:spPr>
          <a:xfrm>
            <a:off x="361120" y="5385396"/>
            <a:ext cx="418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University </a:t>
            </a:r>
            <a:r>
              <a:rPr lang="cs-CZ" dirty="0" err="1"/>
              <a:t>Marburg</a:t>
            </a:r>
            <a:r>
              <a:rPr lang="cs-CZ" dirty="0"/>
              <a:t>                  1995</a:t>
            </a:r>
            <a:r>
              <a:rPr lang="en-US" dirty="0"/>
              <a:t> - 1999</a:t>
            </a:r>
            <a:endParaRPr lang="cs-CZ" dirty="0"/>
          </a:p>
          <a:p>
            <a:r>
              <a:rPr lang="cs-CZ" dirty="0"/>
              <a:t>AMSAT Facility Orlando FL      1997 </a:t>
            </a:r>
            <a:r>
              <a:rPr lang="en-US" dirty="0"/>
              <a:t>- 2000 </a:t>
            </a:r>
            <a:endParaRPr lang="cs-CZ" dirty="0"/>
          </a:p>
          <a:p>
            <a:r>
              <a:rPr lang="cs-CZ" dirty="0"/>
              <a:t>ESL Brno		</a:t>
            </a:r>
            <a:r>
              <a:rPr lang="en-US" dirty="0"/>
              <a:t>                </a:t>
            </a:r>
            <a:r>
              <a:rPr lang="cs-CZ" dirty="0"/>
              <a:t> </a:t>
            </a:r>
            <a:r>
              <a:rPr lang="en-US" dirty="0"/>
              <a:t>1994 -</a:t>
            </a:r>
            <a:r>
              <a:rPr lang="cs-CZ" dirty="0"/>
              <a:t> 2000</a:t>
            </a:r>
          </a:p>
          <a:p>
            <a:r>
              <a:rPr lang="cs-CZ" i="1" dirty="0"/>
              <a:t>Design and </a:t>
            </a:r>
            <a:r>
              <a:rPr lang="cs-CZ" i="1" dirty="0" err="1"/>
              <a:t>realization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L-band </a:t>
            </a:r>
            <a:r>
              <a:rPr lang="cs-CZ" i="1" dirty="0" err="1"/>
              <a:t>receivers</a:t>
            </a:r>
            <a:r>
              <a:rPr lang="cs-CZ" i="1" dirty="0"/>
              <a:t>,</a:t>
            </a:r>
          </a:p>
          <a:p>
            <a:r>
              <a:rPr lang="cs-CZ" i="1" dirty="0" err="1"/>
              <a:t>Satellite</a:t>
            </a:r>
            <a:r>
              <a:rPr lang="cs-CZ" i="1" dirty="0"/>
              <a:t> </a:t>
            </a:r>
            <a:r>
              <a:rPr lang="cs-CZ" i="1" dirty="0" err="1"/>
              <a:t>integration</a:t>
            </a:r>
            <a:endParaRPr lang="cs-CZ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F19F75E-53AF-A735-E39E-A8EEA9358A2F}"/>
              </a:ext>
            </a:extLst>
          </p:cNvPr>
          <p:cNvSpPr txBox="1"/>
          <p:nvPr/>
        </p:nvSpPr>
        <p:spPr>
          <a:xfrm>
            <a:off x="8617561" y="963950"/>
            <a:ext cx="31970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ESA Centre </a:t>
            </a:r>
            <a:r>
              <a:rPr lang="cs-CZ" dirty="0" err="1"/>
              <a:t>Spatiale</a:t>
            </a:r>
            <a:r>
              <a:rPr lang="cs-CZ" dirty="0"/>
              <a:t> </a:t>
            </a:r>
            <a:r>
              <a:rPr lang="cs-CZ" dirty="0" err="1"/>
              <a:t>Guyanais</a:t>
            </a:r>
            <a:endParaRPr lang="cs-CZ" dirty="0"/>
          </a:p>
          <a:p>
            <a:r>
              <a:rPr lang="cs-CZ" dirty="0"/>
              <a:t>         </a:t>
            </a:r>
            <a:r>
              <a:rPr lang="cs-CZ" dirty="0" err="1"/>
              <a:t>Kourou</a:t>
            </a:r>
            <a:r>
              <a:rPr lang="cs-CZ" dirty="0"/>
              <a:t>      2000</a:t>
            </a:r>
          </a:p>
          <a:p>
            <a:r>
              <a:rPr lang="cs-CZ" i="1" dirty="0"/>
              <a:t>PIIID </a:t>
            </a:r>
            <a:r>
              <a:rPr lang="cs-CZ" i="1" dirty="0" err="1"/>
              <a:t>Satellite</a:t>
            </a:r>
            <a:r>
              <a:rPr lang="cs-CZ" i="1" dirty="0"/>
              <a:t> </a:t>
            </a:r>
            <a:r>
              <a:rPr lang="cs-CZ" i="1" dirty="0" err="1"/>
              <a:t>launch</a:t>
            </a:r>
            <a:r>
              <a:rPr lang="cs-CZ" i="1" dirty="0"/>
              <a:t> </a:t>
            </a:r>
            <a:r>
              <a:rPr lang="cs-CZ" i="1" dirty="0" err="1"/>
              <a:t>campaign</a:t>
            </a:r>
            <a:endParaRPr lang="cs-CZ" i="1" dirty="0"/>
          </a:p>
          <a:p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Ariane</a:t>
            </a:r>
            <a:r>
              <a:rPr lang="cs-CZ" i="1" dirty="0"/>
              <a:t> V</a:t>
            </a:r>
            <a:r>
              <a:rPr lang="cs-CZ" dirty="0"/>
              <a:t> </a:t>
            </a:r>
            <a:r>
              <a:rPr lang="cs-CZ" dirty="0" err="1"/>
              <a:t>rocket</a:t>
            </a:r>
            <a:r>
              <a:rPr lang="cs-CZ" dirty="0"/>
              <a:t>                                                   </a:t>
            </a:r>
          </a:p>
          <a:p>
            <a:endParaRPr lang="cs-CZ" dirty="0"/>
          </a:p>
          <a:p>
            <a:r>
              <a:rPr lang="cs-CZ" dirty="0"/>
              <a:t>ESL  DREL FEKT BUT	  2000 -200</a:t>
            </a:r>
            <a:r>
              <a:rPr lang="en-US" dirty="0"/>
              <a:t>5</a:t>
            </a:r>
            <a:endParaRPr lang="cs-CZ" dirty="0"/>
          </a:p>
          <a:p>
            <a:r>
              <a:rPr lang="cs-CZ" i="1" dirty="0" err="1"/>
              <a:t>Ground</a:t>
            </a:r>
            <a:r>
              <a:rPr lang="cs-CZ" i="1" dirty="0"/>
              <a:t> segment</a:t>
            </a:r>
          </a:p>
          <a:p>
            <a:r>
              <a:rPr lang="cs-CZ" i="1" dirty="0"/>
              <a:t>Telemetry </a:t>
            </a:r>
            <a:r>
              <a:rPr lang="cs-CZ" i="1" dirty="0" err="1"/>
              <a:t>gathering</a:t>
            </a:r>
            <a:r>
              <a:rPr lang="cs-CZ" i="1" dirty="0"/>
              <a:t> and </a:t>
            </a:r>
            <a:r>
              <a:rPr lang="cs-CZ" i="1" dirty="0" err="1"/>
              <a:t>statellite</a:t>
            </a:r>
            <a:r>
              <a:rPr lang="cs-CZ" i="1" dirty="0"/>
              <a:t> </a:t>
            </a:r>
            <a:r>
              <a:rPr lang="cs-CZ" i="1" dirty="0" err="1"/>
              <a:t>control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6872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8EF4C01-D8DF-74D7-D607-0C186B13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6" y="1397761"/>
            <a:ext cx="2909740" cy="218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8855834-0D79-FFCB-66D8-E37776E8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308" y="1381698"/>
            <a:ext cx="3220039" cy="219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739009-CDA2-3E4F-BCAA-D2B350F18E30}"/>
              </a:ext>
            </a:extLst>
          </p:cNvPr>
          <p:cNvSpPr txBox="1"/>
          <p:nvPr/>
        </p:nvSpPr>
        <p:spPr>
          <a:xfrm>
            <a:off x="631037" y="215034"/>
            <a:ext cx="7773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i="1" dirty="0">
                <a:solidFill>
                  <a:schemeClr val="accent1">
                    <a:lumMod val="75000"/>
                  </a:schemeClr>
                </a:solidFill>
              </a:rPr>
              <a:t>EXPERIMENTAL SATELLITE LABORATORY</a:t>
            </a:r>
          </a:p>
          <a:p>
            <a:r>
              <a:rPr lang="cs-CZ" sz="2400" b="1" i="1" dirty="0">
                <a:solidFill>
                  <a:schemeClr val="accent1">
                    <a:lumMod val="75000"/>
                  </a:schemeClr>
                </a:solidFill>
              </a:rPr>
              <a:t>DREL FEKT BUT      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51782C8-E929-976D-B53F-5FDC635E5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63" y="2609410"/>
            <a:ext cx="1025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PCSAT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D8C86C-8E87-FC1E-7E68-02090C849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683" y="2168165"/>
            <a:ext cx="1025475" cy="518474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 descr="The image “http://www.nasa.gov/images/content/116536main_pad_rollback-lg.jpg” cannot be displayed, because it contains errors.">
            <a:extLst>
              <a:ext uri="{FF2B5EF4-FFF2-40B4-BE49-F238E27FC236}">
                <a16:creationId xmlns:a16="http://schemas.microsoft.com/office/drawing/2014/main" id="{6C3FB9AE-AAFD-F7BF-DA9F-91006E5D5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22" y="844250"/>
            <a:ext cx="3984197" cy="264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71A288-4950-F4D9-3758-DAAC54664332}"/>
              </a:ext>
            </a:extLst>
          </p:cNvPr>
          <p:cNvSpPr txBox="1"/>
          <p:nvPr/>
        </p:nvSpPr>
        <p:spPr>
          <a:xfrm>
            <a:off x="6608737" y="5690575"/>
            <a:ext cx="41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</a:t>
            </a:r>
            <a:r>
              <a:rPr lang="en-US" dirty="0" err="1"/>
              <a:t>GRBAlpha</a:t>
            </a:r>
            <a:r>
              <a:rPr lang="en-US" dirty="0"/>
              <a:t>                              </a:t>
            </a:r>
            <a:r>
              <a:rPr lang="en-US" dirty="0" err="1"/>
              <a:t>BDSat</a:t>
            </a:r>
            <a:r>
              <a:rPr lang="cs-CZ" dirty="0"/>
              <a:t>                          </a:t>
            </a:r>
            <a:endParaRPr lang="cs-CZ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0B979B6-B1E0-3FE7-8076-47DED21D7249}"/>
              </a:ext>
            </a:extLst>
          </p:cNvPr>
          <p:cNvSpPr txBox="1"/>
          <p:nvPr/>
        </p:nvSpPr>
        <p:spPr>
          <a:xfrm>
            <a:off x="3028599" y="944897"/>
            <a:ext cx="407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US Naval </a:t>
            </a:r>
            <a:r>
              <a:rPr lang="cs-CZ" dirty="0" err="1"/>
              <a:t>Academy</a:t>
            </a:r>
            <a:r>
              <a:rPr lang="cs-CZ" dirty="0"/>
              <a:t> </a:t>
            </a:r>
            <a:r>
              <a:rPr lang="en-US" dirty="0"/>
              <a:t>&amp; ESL - PCSAT2 2005</a:t>
            </a:r>
            <a:endParaRPr lang="cs-CZ" i="1" dirty="0"/>
          </a:p>
        </p:txBody>
      </p:sp>
      <p:pic>
        <p:nvPicPr>
          <p:cNvPr id="10" name="Picture 7" descr="AAU&#10;Cubesat">
            <a:extLst>
              <a:ext uri="{FF2B5EF4-FFF2-40B4-BE49-F238E27FC236}">
                <a16:creationId xmlns:a16="http://schemas.microsoft.com/office/drawing/2014/main" id="{B0645DAF-D2E1-CE65-AFA2-2D53701B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6" y="4878131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3BC2B13-3F55-4E6F-968D-148F793E6891}"/>
              </a:ext>
            </a:extLst>
          </p:cNvPr>
          <p:cNvSpPr txBox="1"/>
          <p:nvPr/>
        </p:nvSpPr>
        <p:spPr>
          <a:xfrm>
            <a:off x="700727" y="3669904"/>
            <a:ext cx="2674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US Naval </a:t>
            </a:r>
            <a:r>
              <a:rPr lang="cs-CZ" dirty="0" err="1"/>
              <a:t>Academy</a:t>
            </a:r>
            <a:r>
              <a:rPr lang="cs-CZ" dirty="0"/>
              <a:t> </a:t>
            </a:r>
            <a:r>
              <a:rPr lang="en-US" dirty="0"/>
              <a:t>&amp; ESL</a:t>
            </a:r>
          </a:p>
          <a:p>
            <a:pPr marL="285750" indent="-285750">
              <a:buFontTx/>
              <a:buChar char="-"/>
            </a:pPr>
            <a:r>
              <a:rPr lang="en-US" dirty="0"/>
              <a:t>PSAT     2015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BriSat</a:t>
            </a:r>
            <a:r>
              <a:rPr lang="en-US" dirty="0"/>
              <a:t>   2015</a:t>
            </a:r>
          </a:p>
          <a:p>
            <a:pPr marL="285750" indent="-285750">
              <a:buFontTx/>
              <a:buChar char="-"/>
            </a:pPr>
            <a:r>
              <a:rPr lang="en-US" dirty="0"/>
              <a:t>Psat-2   2019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9438CE-D7C0-797B-3CAD-25E0F2D8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75" y="4016115"/>
            <a:ext cx="3048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54A4403-92B9-25AA-D399-448CE6D1A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152" y="3641461"/>
            <a:ext cx="1902826" cy="20030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52A5EA6-DAED-2E4D-341D-97154B296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8260" y="3574870"/>
            <a:ext cx="2066859" cy="206966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FAB7A23-9FD0-35C0-F5E8-68621670B9E5}"/>
              </a:ext>
            </a:extLst>
          </p:cNvPr>
          <p:cNvSpPr txBox="1"/>
          <p:nvPr/>
        </p:nvSpPr>
        <p:spPr>
          <a:xfrm>
            <a:off x="6608737" y="6085183"/>
            <a:ext cx="41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i="1" dirty="0"/>
              <a:t>ESL – Ground Segment</a:t>
            </a:r>
            <a:r>
              <a:rPr lang="cs-CZ" dirty="0"/>
              <a:t>  </a:t>
            </a:r>
            <a:r>
              <a:rPr lang="en-US" dirty="0"/>
              <a:t>2021 – 2022</a:t>
            </a:r>
            <a:r>
              <a:rPr lang="cs-CZ" dirty="0"/>
              <a:t>                        </a:t>
            </a:r>
            <a:r>
              <a:rPr lang="en-US" dirty="0"/>
              <a:t> </a:t>
            </a:r>
            <a:endParaRPr lang="cs-CZ" i="1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FDECA3E6-D9B9-8F62-5059-1B625535C150}"/>
              </a:ext>
            </a:extLst>
          </p:cNvPr>
          <p:cNvCxnSpPr/>
          <p:nvPr/>
        </p:nvCxnSpPr>
        <p:spPr>
          <a:xfrm>
            <a:off x="2488676" y="4694548"/>
            <a:ext cx="65045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8215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109</Words>
  <Application>Microsoft Office PowerPoint</Application>
  <PresentationFormat>Širokoúhlá obrazovka</PresentationFormat>
  <Paragraphs>26</Paragraphs>
  <Slides>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Kasal Miroslav (1033)</dc:creator>
  <cp:lastModifiedBy>Kasal Miroslav (1033)</cp:lastModifiedBy>
  <cp:revision>3</cp:revision>
  <dcterms:created xsi:type="dcterms:W3CDTF">2022-11-27T21:37:09Z</dcterms:created>
  <dcterms:modified xsi:type="dcterms:W3CDTF">2022-11-28T09:12:29Z</dcterms:modified>
</cp:coreProperties>
</file>