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89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8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76594-A432-4BDD-B07B-D70FAA491478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B60F7-A9B8-44ED-82DD-D82D9D8D842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913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9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587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0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195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171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94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24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45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94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74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56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DB0FF-948D-49D0-B11D-6DC54D64FB9E}" type="datetimeFigureOut">
              <a:rPr lang="cs-CZ" smtClean="0"/>
              <a:t>10.07.2020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01BD-A051-4BCB-90EC-41116C91580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43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1" y="1980000"/>
            <a:ext cx="8352929" cy="1470025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Defense of Individual Projects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1" y="3780000"/>
            <a:ext cx="4320056" cy="1080088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cs-CZ" b="1" dirty="0">
                <a:solidFill>
                  <a:schemeClr val="tx1"/>
                </a:solidFill>
              </a:rPr>
              <a:t>Zbyněk Raida</a:t>
            </a:r>
          </a:p>
          <a:p>
            <a:pPr algn="l">
              <a:spcBef>
                <a:spcPts val="0"/>
              </a:spcBef>
            </a:pPr>
            <a:r>
              <a:rPr lang="en-US" sz="2800" b="1" dirty="0">
                <a:solidFill>
                  <a:srgbClr val="DA0000"/>
                </a:solidFill>
              </a:rPr>
              <a:t>raida@vut.cz</a:t>
            </a:r>
            <a:endParaRPr lang="cs-CZ" sz="2800" b="1" dirty="0">
              <a:solidFill>
                <a:srgbClr val="DA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60000"/>
            <a:ext cx="3048000" cy="1043940"/>
          </a:xfrm>
          <a:prstGeom prst="rect">
            <a:avLst/>
          </a:prstGeom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4139952" y="360000"/>
            <a:ext cx="4457265" cy="1142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300"/>
              </a:spcBef>
            </a:pPr>
            <a:r>
              <a:rPr lang="en-US" b="1" dirty="0">
                <a:solidFill>
                  <a:srgbClr val="DA0000"/>
                </a:solidFill>
              </a:rPr>
              <a:t>Body-centric wireless communication</a:t>
            </a:r>
            <a:endParaRPr lang="cs-CZ" b="1" dirty="0">
              <a:solidFill>
                <a:srgbClr val="DA0000"/>
              </a:solidFill>
            </a:endParaRPr>
          </a:p>
        </p:txBody>
      </p:sp>
      <p:pic>
        <p:nvPicPr>
          <p:cNvPr id="11" name="Obrázek 10" descr="Obsah obrázku snímek obrazovky&#10;&#10;Popis byl vytvořen automaticky">
            <a:extLst>
              <a:ext uri="{FF2B5EF4-FFF2-40B4-BE49-F238E27FC236}">
                <a16:creationId xmlns:a16="http://schemas.microsoft.com/office/drawing/2014/main" id="{9966786D-D667-49F0-9E17-FA88C86D2F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0" y="5040000"/>
            <a:ext cx="6480048" cy="1440180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7AC85C5D-7C70-47F2-9F4F-FC2973481A00}"/>
              </a:ext>
            </a:extLst>
          </p:cNvPr>
          <p:cNvSpPr txBox="1"/>
          <p:nvPr/>
        </p:nvSpPr>
        <p:spPr>
          <a:xfrm>
            <a:off x="539551" y="6300000"/>
            <a:ext cx="826811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300" dirty="0"/>
              <a:t>Vytvořeno za podpory projektu OP VVV Moderní a otevřené studium techniky CZ.02.2.69/0.0/0.0/16_015/0002430</a:t>
            </a:r>
          </a:p>
        </p:txBody>
      </p:sp>
    </p:spTree>
    <p:extLst>
      <p:ext uri="{BB962C8B-B14F-4D97-AF65-F5344CB8AC3E}">
        <p14:creationId xmlns:p14="http://schemas.microsoft.com/office/powerpoint/2010/main" val="193619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72000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Guidelines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21288"/>
            <a:ext cx="761905" cy="761905"/>
          </a:xfrm>
        </p:spPr>
      </p:pic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347864" y="6480000"/>
            <a:ext cx="2304256" cy="268139"/>
          </a:xfrm>
        </p:spPr>
        <p:txBody>
          <a:bodyPr/>
          <a:lstStyle/>
          <a:p>
            <a:r>
              <a:rPr lang="cs-C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raida@vut.cz</a:t>
            </a:r>
            <a:endParaRPr lang="sk-SK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8100392" y="6480000"/>
            <a:ext cx="586408" cy="268139"/>
          </a:xfrm>
        </p:spPr>
        <p:txBody>
          <a:bodyPr/>
          <a:lstStyle/>
          <a:p>
            <a:fld id="{D86AE537-8D19-4AE7-8106-38E1909B856B}" type="slidenum">
              <a:rPr lang="sk-SK" smtClean="0"/>
              <a:pPr/>
              <a:t>2</a:t>
            </a:fld>
            <a:endParaRPr lang="sk-SK" dirty="0"/>
          </a:p>
        </p:txBody>
      </p:sp>
      <p:cxnSp>
        <p:nvCxnSpPr>
          <p:cNvPr id="8" name="Přímá spojnice 7"/>
          <p:cNvCxnSpPr/>
          <p:nvPr/>
        </p:nvCxnSpPr>
        <p:spPr>
          <a:xfrm>
            <a:off x="35496" y="900000"/>
            <a:ext cx="9073008" cy="0"/>
          </a:xfrm>
          <a:prstGeom prst="line">
            <a:avLst/>
          </a:prstGeom>
          <a:ln w="12700">
            <a:solidFill>
              <a:srgbClr val="D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11560" y="1440000"/>
            <a:ext cx="7416824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cs-CZ" sz="2800" dirty="0">
                <a:solidFill>
                  <a:srgbClr val="DA0000"/>
                </a:solidFill>
                <a:latin typeface="+mn-lt"/>
                <a:sym typeface="Symbol" pitchFamily="18" charset="2"/>
              </a:rPr>
              <a:t>PowerPoint</a:t>
            </a:r>
            <a:r>
              <a:rPr lang="en-US" altLang="cs-CZ" sz="2800" dirty="0">
                <a:latin typeface="+mn-lt"/>
                <a:sym typeface="Symbol" pitchFamily="18" charset="2"/>
              </a:rPr>
              <a:t> presentation comprising: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cs-CZ" sz="2800" dirty="0">
                <a:latin typeface="+mn-lt"/>
                <a:sym typeface="Symbol" pitchFamily="18" charset="2"/>
              </a:rPr>
              <a:t>Description of the problem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cs-CZ" sz="2800" dirty="0">
                <a:latin typeface="+mn-lt"/>
                <a:sym typeface="Symbol" pitchFamily="18" charset="2"/>
              </a:rPr>
              <a:t>Solution procedure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cs-CZ" sz="2800" dirty="0">
                <a:latin typeface="+mn-lt"/>
                <a:sym typeface="Symbol" pitchFamily="18" charset="2"/>
              </a:rPr>
              <a:t>Results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cs-CZ" sz="2800" dirty="0">
                <a:latin typeface="+mn-lt"/>
                <a:sym typeface="Symbol" pitchFamily="18" charset="2"/>
              </a:rPr>
              <a:t>Subjective comments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cs-CZ" sz="2800" dirty="0">
                <a:latin typeface="+mn-lt"/>
                <a:sym typeface="Symbol" pitchFamily="18" charset="2"/>
              </a:rPr>
              <a:t>The </a:t>
            </a:r>
            <a:r>
              <a:rPr lang="en-US" altLang="cs-CZ" sz="2800" dirty="0">
                <a:solidFill>
                  <a:srgbClr val="DA0000"/>
                </a:solidFill>
                <a:latin typeface="+mn-lt"/>
                <a:sym typeface="Symbol" pitchFamily="18" charset="2"/>
              </a:rPr>
              <a:t>10-minute</a:t>
            </a:r>
            <a:r>
              <a:rPr lang="en-US" altLang="cs-CZ" sz="2800" dirty="0">
                <a:latin typeface="+mn-lt"/>
                <a:sym typeface="Symbol" pitchFamily="18" charset="2"/>
              </a:rPr>
              <a:t> presentation is followed</a:t>
            </a:r>
            <a:br>
              <a:rPr lang="en-US" altLang="cs-CZ" sz="2800" dirty="0">
                <a:latin typeface="+mn-lt"/>
                <a:sym typeface="Symbol" pitchFamily="18" charset="2"/>
              </a:rPr>
            </a:br>
            <a:r>
              <a:rPr lang="en-US" altLang="cs-CZ" sz="2800" dirty="0">
                <a:latin typeface="+mn-lt"/>
                <a:sym typeface="Symbol" pitchFamily="18" charset="2"/>
              </a:rPr>
              <a:t>by the </a:t>
            </a:r>
            <a:r>
              <a:rPr lang="en-US" altLang="cs-CZ" sz="2800" dirty="0">
                <a:solidFill>
                  <a:srgbClr val="DA0000"/>
                </a:solidFill>
                <a:latin typeface="+mn-lt"/>
                <a:sym typeface="Symbol" pitchFamily="18" charset="2"/>
              </a:rPr>
              <a:t>5-minute</a:t>
            </a:r>
            <a:r>
              <a:rPr lang="en-US" altLang="cs-CZ" sz="2800" dirty="0">
                <a:latin typeface="+mn-lt"/>
                <a:sym typeface="Symbol" pitchFamily="18" charset="2"/>
              </a:rPr>
              <a:t> discussion</a:t>
            </a:r>
          </a:p>
        </p:txBody>
      </p:sp>
    </p:spTree>
    <p:extLst>
      <p:ext uri="{BB962C8B-B14F-4D97-AF65-F5344CB8AC3E}">
        <p14:creationId xmlns:p14="http://schemas.microsoft.com/office/powerpoint/2010/main" val="3270265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2869</TotalTime>
  <Words>58</Words>
  <Application>Microsoft Office PowerPoint</Application>
  <PresentationFormat>Předvádění na obrazovce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systému Office</vt:lpstr>
      <vt:lpstr>Defense of Individual Projects</vt:lpstr>
      <vt:lpstr>Guidelines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Optimization of HF structures: Global and local approaches</dc:title>
  <dc:creator>install</dc:creator>
  <cp:lastModifiedBy>Zbyněk Raida</cp:lastModifiedBy>
  <cp:revision>88</cp:revision>
  <dcterms:created xsi:type="dcterms:W3CDTF">2019-07-11T10:21:55Z</dcterms:created>
  <dcterms:modified xsi:type="dcterms:W3CDTF">2020-07-10T10:55:04Z</dcterms:modified>
</cp:coreProperties>
</file>